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703" r:id="rId2"/>
  </p:sldMasterIdLst>
  <p:notesMasterIdLst>
    <p:notesMasterId r:id="rId21"/>
  </p:notesMasterIdLst>
  <p:sldIdLst>
    <p:sldId id="256" r:id="rId3"/>
    <p:sldId id="608" r:id="rId4"/>
    <p:sldId id="685" r:id="rId5"/>
    <p:sldId id="609" r:id="rId6"/>
    <p:sldId id="610" r:id="rId7"/>
    <p:sldId id="673" r:id="rId8"/>
    <p:sldId id="681" r:id="rId9"/>
    <p:sldId id="682" r:id="rId10"/>
    <p:sldId id="630" r:id="rId11"/>
    <p:sldId id="678" r:id="rId12"/>
    <p:sldId id="683" r:id="rId13"/>
    <p:sldId id="616" r:id="rId14"/>
    <p:sldId id="628" r:id="rId15"/>
    <p:sldId id="623" r:id="rId16"/>
    <p:sldId id="680" r:id="rId17"/>
    <p:sldId id="684" r:id="rId18"/>
    <p:sldId id="606" r:id="rId19"/>
    <p:sldId id="552" r:id="rId20"/>
  </p:sldIdLst>
  <p:sldSz cx="12192000" cy="6858000"/>
  <p:notesSz cx="6858000" cy="9144000"/>
  <p:custDataLst>
    <p:tags r:id="rId2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120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AD5C6"/>
    <a:srgbClr val="664789"/>
    <a:srgbClr val="797D7E"/>
    <a:srgbClr val="EBF1FF"/>
    <a:srgbClr val="CF3D39"/>
    <a:srgbClr val="D6CAE4"/>
    <a:srgbClr val="9E9E26"/>
    <a:srgbClr val="C6C630"/>
    <a:srgbClr val="E0E0E0"/>
    <a:srgbClr val="DDDD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0" autoAdjust="0"/>
    <p:restoredTop sz="84698" autoAdjust="0"/>
  </p:normalViewPr>
  <p:slideViewPr>
    <p:cSldViewPr>
      <p:cViewPr varScale="1">
        <p:scale>
          <a:sx n="79" d="100"/>
          <a:sy n="79" d="100"/>
        </p:scale>
        <p:origin x="432" y="192"/>
      </p:cViewPr>
      <p:guideLst>
        <p:guide orient="horz" pos="2160"/>
        <p:guide pos="512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8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64B72E2C-E97C-4EFB-97A5-B7FCF6D24226}" type="datetimeFigureOut">
              <a:rPr lang="en-US"/>
              <a:pPr>
                <a:defRPr/>
              </a:pPr>
              <a:t>4/24/23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1735F37-BDAC-44EF-B22E-FE3F17050A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377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spcBef>
                <a:spcPct val="0"/>
              </a:spcBef>
              <a:buFontTx/>
              <a:buNone/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B21FCBD-DFD9-40C6-8F36-2BE1EB313BF1}" type="slidenum">
              <a:rPr lang="en-US">
                <a:latin typeface="Arial" pitchFamily="34" charset="0"/>
                <a:cs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512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vi-VN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fld id="{EE7C6941-5FB1-4F2C-AC12-492CD2792A24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24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16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88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5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735F37-BDAC-44EF-B22E-FE3F17050AC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83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" y="5946992"/>
            <a:ext cx="12204700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863" y="6115483"/>
            <a:ext cx="2002245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10400" y="6049491"/>
            <a:ext cx="434340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none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19840" y="6356356"/>
            <a:ext cx="696685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entagon 9"/>
          <p:cNvSpPr/>
          <p:nvPr userDrawn="1"/>
        </p:nvSpPr>
        <p:spPr>
          <a:xfrm>
            <a:off x="1" y="3188606"/>
            <a:ext cx="8287657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7543800" y="2986689"/>
            <a:ext cx="4994491" cy="3147033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3962" y="3905158"/>
            <a:ext cx="6004439" cy="1468967"/>
          </a:xfrm>
        </p:spPr>
        <p:txBody>
          <a:bodyPr>
            <a:normAutofit/>
          </a:bodyPr>
          <a:lstStyle>
            <a:lvl1pPr>
              <a:defRPr sz="4800" b="1" cap="none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400" y="64405"/>
            <a:ext cx="3302000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10913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8699" y="177803"/>
            <a:ext cx="11482301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8699" y="889000"/>
            <a:ext cx="11482301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28699" y="838200"/>
            <a:ext cx="11482301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504228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1" y="1524000"/>
            <a:ext cx="6286500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81000" y="990600"/>
            <a:ext cx="4495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591494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198438"/>
            <a:ext cx="94488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Silde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727200" y="1066800"/>
            <a:ext cx="103632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604000" y="1828800"/>
            <a:ext cx="5384800" cy="2743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…….</a:t>
            </a:r>
          </a:p>
          <a:p>
            <a:r>
              <a:rPr lang="en-US" dirty="0"/>
              <a:t>960, abstract, background, banner, bar, box, business, button, circle, clean,</a:t>
            </a:r>
          </a:p>
          <a:p>
            <a:r>
              <a:rPr lang="en-US" b="1" dirty="0" err="1"/>
              <a:t>Nôi</a:t>
            </a:r>
            <a:r>
              <a:rPr lang="en-US" b="1" dirty="0"/>
              <a:t> dung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nhấn</a:t>
            </a:r>
            <a:r>
              <a:rPr lang="en-US" b="1" dirty="0"/>
              <a:t> </a:t>
            </a:r>
            <a:r>
              <a:rPr lang="en-US" b="1" dirty="0" err="1"/>
              <a:t>mạnh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35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438"/>
            <a:ext cx="94488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200" y="1066800"/>
            <a:ext cx="103632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138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3" y="5946992"/>
            <a:ext cx="12204700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5863" y="6115483"/>
            <a:ext cx="2002245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010400" y="6049491"/>
            <a:ext cx="434340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small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19840" y="6356356"/>
            <a:ext cx="696685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entagon 9"/>
          <p:cNvSpPr/>
          <p:nvPr userDrawn="1"/>
        </p:nvSpPr>
        <p:spPr>
          <a:xfrm>
            <a:off x="1" y="3188606"/>
            <a:ext cx="8287657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6154060" y="1661428"/>
            <a:ext cx="6663633" cy="4439832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43962" y="3905158"/>
            <a:ext cx="6004439" cy="1468967"/>
          </a:xfrm>
        </p:spPr>
        <p:txBody>
          <a:bodyPr>
            <a:normAutofit/>
          </a:bodyPr>
          <a:lstStyle>
            <a:lvl1pPr>
              <a:defRPr sz="4800" b="1" cap="sm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64405"/>
            <a:ext cx="3076576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65670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8699" y="177803"/>
            <a:ext cx="11482301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8699" y="889000"/>
            <a:ext cx="11482301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4/24/23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28699" y="838200"/>
            <a:ext cx="11482301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45989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4/24/23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4901" y="1524000"/>
            <a:ext cx="6286500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381000" y="990600"/>
            <a:ext cx="4495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935965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6800" y="198438"/>
            <a:ext cx="94488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27200" y="1066800"/>
            <a:ext cx="103632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84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0261" y="177803"/>
            <a:ext cx="1153148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0261" y="889000"/>
            <a:ext cx="1153148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6"/>
            <a:ext cx="2844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6"/>
            <a:ext cx="3860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3" y="6356356"/>
            <a:ext cx="2844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4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02" r:id="rId3"/>
    <p:sldLayoutId id="2147483701" r:id="rId4"/>
    <p:sldLayoutId id="2147483709" r:id="rId5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0261" y="177803"/>
            <a:ext cx="1153148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0261" y="889000"/>
            <a:ext cx="1153148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6"/>
            <a:ext cx="2844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4/24/23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1" y="6356356"/>
            <a:ext cx="3860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3" y="6356356"/>
            <a:ext cx="28448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5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8" r:id="rId4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microsoft.com/office/2007/relationships/hdphoto" Target="../media/hdphoto4.wdp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1.xml"/><Relationship Id="rId9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019800" y="6248401"/>
            <a:ext cx="5013839" cy="381000"/>
          </a:xfrm>
        </p:spPr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6: </a:t>
            </a:r>
            <a:r>
              <a:rPr lang="en-US" dirty="0" err="1"/>
              <a:t>Figma</a:t>
            </a:r>
            <a:r>
              <a:rPr lang="en-US" dirty="0"/>
              <a:t> -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họa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ứng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432774"/>
            <a:ext cx="6004439" cy="615528"/>
          </a:xfrm>
        </p:spPr>
        <p:txBody>
          <a:bodyPr>
            <a:noAutofit/>
          </a:bodyPr>
          <a:lstStyle/>
          <a:p>
            <a:r>
              <a:rPr lang="en-US" sz="4000" dirty="0" err="1"/>
              <a:t>Hiệu</a:t>
            </a:r>
            <a:r>
              <a:rPr lang="en-US" sz="4000" dirty="0"/>
              <a:t> </a:t>
            </a:r>
            <a:r>
              <a:rPr lang="en-US" sz="4000" dirty="0" err="1"/>
              <a:t>ứng</a:t>
            </a:r>
            <a:r>
              <a:rPr lang="en-US" sz="4000" dirty="0"/>
              <a:t> </a:t>
            </a: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thành</a:t>
            </a:r>
            <a:r>
              <a:rPr lang="en-US" sz="4000" dirty="0"/>
              <a:t> </a:t>
            </a:r>
            <a:r>
              <a:rPr lang="en-US" sz="4000" dirty="0" err="1"/>
              <a:t>phần</a:t>
            </a:r>
            <a:r>
              <a:rPr lang="en-US" sz="4000" dirty="0"/>
              <a:t> </a:t>
            </a:r>
            <a:r>
              <a:rPr lang="en-US" sz="4000" dirty="0" err="1"/>
              <a:t>thiết</a:t>
            </a:r>
            <a:r>
              <a:rPr lang="en-US" sz="4000" dirty="0"/>
              <a:t> </a:t>
            </a:r>
            <a:r>
              <a:rPr lang="en-US" sz="4000" dirty="0" err="1"/>
              <a:t>kế</a:t>
            </a:r>
            <a:r>
              <a:rPr lang="en-US" sz="4000" dirty="0"/>
              <a:t> </a:t>
            </a:r>
            <a:r>
              <a:rPr lang="en-US" sz="4000" dirty="0" err="1"/>
              <a:t>giao</a:t>
            </a:r>
            <a:r>
              <a:rPr lang="en-US" sz="4000" dirty="0"/>
              <a:t> </a:t>
            </a:r>
            <a:r>
              <a:rPr lang="en-US" sz="4000" dirty="0" err="1"/>
              <a:t>diện</a:t>
            </a:r>
            <a:endParaRPr lang="en-US" sz="4000" dirty="0"/>
          </a:p>
        </p:txBody>
      </p:sp>
      <p:sp>
        <p:nvSpPr>
          <p:cNvPr id="5" name="TextBox 2"/>
          <p:cNvSpPr txBox="1"/>
          <p:nvPr/>
        </p:nvSpPr>
        <p:spPr>
          <a:xfrm>
            <a:off x="720634" y="3581400"/>
            <a:ext cx="2092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6: </a:t>
            </a:r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Phần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II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219200"/>
            <a:ext cx="8077200" cy="11684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tạo</a:t>
            </a:r>
            <a:r>
              <a:rPr lang="en-US" dirty="0">
                <a:solidFill>
                  <a:schemeClr val="tx1"/>
                </a:solidFill>
              </a:rPr>
              <a:t> slideshow (</a:t>
            </a:r>
            <a:r>
              <a:rPr lang="en-US" dirty="0" err="1">
                <a:solidFill>
                  <a:schemeClr val="tx1"/>
                </a:solidFill>
              </a:rPr>
              <a:t>chuyển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đổi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hình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ảnh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514600"/>
            <a:ext cx="721042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28810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2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1219200"/>
            <a:ext cx="4495800" cy="4267200"/>
          </a:xfrm>
        </p:spPr>
        <p:txBody>
          <a:bodyPr>
            <a:normAutofit lnSpcReduction="10000"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tìm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kiếm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thành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phần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chủ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của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website </a:t>
            </a:r>
            <a:r>
              <a:rPr lang="en-US" dirty="0" err="1">
                <a:solidFill>
                  <a:schemeClr val="tx1"/>
                </a:solidFill>
              </a:rPr>
              <a:t>bất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kỳ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Rút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kinh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nghiệm</a:t>
            </a:r>
            <a:r>
              <a:rPr lang="en-US" dirty="0">
                <a:solidFill>
                  <a:schemeClr val="tx1"/>
                </a:solidFill>
              </a:rPr>
              <a:t> 1 </a:t>
            </a:r>
            <a:r>
              <a:rPr lang="en-US" dirty="0" err="1">
                <a:solidFill>
                  <a:schemeClr val="tx1"/>
                </a:solidFill>
              </a:rPr>
              <a:t>số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quy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tắc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giao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diện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đã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chọn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Gợi</a:t>
            </a:r>
            <a:r>
              <a:rPr lang="en-US" dirty="0">
                <a:solidFill>
                  <a:schemeClr val="tx1"/>
                </a:solidFill>
              </a:rPr>
              <a:t> ý: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bán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hàng</a:t>
            </a:r>
            <a:r>
              <a:rPr lang="en-US" dirty="0">
                <a:solidFill>
                  <a:schemeClr val="tx1"/>
                </a:solidFill>
              </a:rPr>
              <a:t>, tin </a:t>
            </a:r>
            <a:r>
              <a:rPr lang="en-US" dirty="0" err="1">
                <a:solidFill>
                  <a:schemeClr val="tx1"/>
                </a:solidFill>
              </a:rPr>
              <a:t>tức</a:t>
            </a:r>
            <a:r>
              <a:rPr lang="en-US" dirty="0">
                <a:solidFill>
                  <a:schemeClr val="tx1"/>
                </a:solidFill>
              </a:rPr>
              <a:t>, blog, </a:t>
            </a:r>
            <a:r>
              <a:rPr lang="en-US" dirty="0" err="1">
                <a:solidFill>
                  <a:schemeClr val="tx1"/>
                </a:solidFill>
              </a:rPr>
              <a:t>học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thuật</a:t>
            </a:r>
            <a:r>
              <a:rPr lang="en-US" dirty="0">
                <a:solidFill>
                  <a:schemeClr val="tx1"/>
                </a:solidFill>
              </a:rPr>
              <a:t>, du </a:t>
            </a:r>
            <a:r>
              <a:rPr lang="en-US" dirty="0" err="1">
                <a:solidFill>
                  <a:schemeClr val="tx1"/>
                </a:solidFill>
              </a:rPr>
              <a:t>lịch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giải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trí</a:t>
            </a:r>
            <a:r>
              <a:rPr lang="en-US" dirty="0">
                <a:solidFill>
                  <a:schemeClr val="tx1"/>
                </a:solidFill>
              </a:rPr>
              <a:t>, …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951" y="1371600"/>
            <a:ext cx="6536049" cy="298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638969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8400" y="2971800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1066800"/>
            <a:ext cx="70104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pPr algn="r"/>
              <a:t>12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83338" y="1447799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Chuyên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đề</a:t>
            </a:r>
            <a:endParaRPr lang="en-US" sz="4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sp>
        <p:nvSpPr>
          <p:cNvPr id="9" name="Content Placeholder 13"/>
          <p:cNvSpPr>
            <a:spLocks noGrp="1"/>
          </p:cNvSpPr>
          <p:nvPr>
            <p:ph idx="1"/>
          </p:nvPr>
        </p:nvSpPr>
        <p:spPr>
          <a:xfrm>
            <a:off x="838200" y="2971800"/>
            <a:ext cx="4554076" cy="2997199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Phân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nhóm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Bốc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thăm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chuyên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đề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Thảo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luận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Trình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bày</a:t>
            </a:r>
            <a:endParaRPr 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0999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6629400" y="1088571"/>
            <a:ext cx="5181600" cy="5791200"/>
            <a:chOff x="2057400" y="1367692"/>
            <a:chExt cx="4713619" cy="5461000"/>
          </a:xfrm>
        </p:grpSpPr>
        <p:pic>
          <p:nvPicPr>
            <p:cNvPr id="14" name="Picture 2" descr="C:\Users\powerpoint.vn\Downloads\gd_d469b81f6980.jp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57400" y="1367692"/>
              <a:ext cx="4713619" cy="546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 rot="318926">
              <a:off x="2515809" y="2358218"/>
              <a:ext cx="1523321" cy="3772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1</a:t>
              </a:r>
              <a:endParaRPr lang="en-US" sz="20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767399" y="3273701"/>
              <a:ext cx="1387940" cy="3482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</a:t>
              </a:r>
              <a:r>
                <a:rPr lang="vi-VN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2</a:t>
              </a:r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rot="21136819">
              <a:off x="4284283" y="1939913"/>
              <a:ext cx="1387940" cy="3482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vi-VN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3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 rot="193715">
              <a:off x="4253803" y="2890740"/>
              <a:ext cx="1387940" cy="3482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4</a:t>
              </a:r>
              <a:endParaRPr lang="en-US" dirty="0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Chia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889000"/>
            <a:ext cx="5791200" cy="36409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5 </a:t>
            </a:r>
            <a:r>
              <a:rPr lang="en-US" dirty="0" err="1">
                <a:solidFill>
                  <a:schemeClr val="tx1"/>
                </a:solidFill>
              </a:rPr>
              <a:t>sinh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viên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luận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bài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tập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trong</a:t>
            </a:r>
            <a:r>
              <a:rPr lang="en-US" dirty="0">
                <a:solidFill>
                  <a:schemeClr val="tx1"/>
                </a:solidFill>
              </a:rPr>
              <a:t> lab </a:t>
            </a:r>
            <a:r>
              <a:rPr lang="en-US" dirty="0" err="1">
                <a:solidFill>
                  <a:schemeClr val="tx1"/>
                </a:solidFill>
              </a:rPr>
              <a:t>hoặc</a:t>
            </a:r>
            <a:r>
              <a:rPr lang="en-US" dirty="0">
                <a:solidFill>
                  <a:schemeClr val="tx1"/>
                </a:solidFill>
              </a:rPr>
              <a:t> GV </a:t>
            </a:r>
            <a:r>
              <a:rPr lang="en-US" dirty="0" err="1">
                <a:solidFill>
                  <a:schemeClr val="tx1"/>
                </a:solidFill>
              </a:rPr>
              <a:t>giao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2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thuyết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trình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2" descr="C:\Users\powerpoint.vn\Downloads\64215-Latino student group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4134" y="4606448"/>
            <a:ext cx="3352800" cy="226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4719281" y="4529964"/>
            <a:ext cx="2286000" cy="2377343"/>
            <a:chOff x="3425952" y="4513804"/>
            <a:chExt cx="2286000" cy="2377343"/>
          </a:xfrm>
        </p:grpSpPr>
        <p:pic>
          <p:nvPicPr>
            <p:cNvPr id="11" name="Picture 3" descr="C:\Users\powerpoint.vn\Downloads\Students-Lined-Up.jpg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6573"/>
            <a:stretch/>
          </p:blipFill>
          <p:spPr bwMode="auto">
            <a:xfrm>
              <a:off x="3564492" y="4513804"/>
              <a:ext cx="2147460" cy="23441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Freeform 11"/>
            <p:cNvSpPr/>
            <p:nvPr/>
          </p:nvSpPr>
          <p:spPr>
            <a:xfrm>
              <a:off x="3425952" y="4590288"/>
              <a:ext cx="725424" cy="2300859"/>
            </a:xfrm>
            <a:custGeom>
              <a:avLst/>
              <a:gdLst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03504 w 725424"/>
                <a:gd name="connsiteY22" fmla="*/ 377952 h 2279904"/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37795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51104 w 725424"/>
                <a:gd name="connsiteY9" fmla="*/ 1280160 h 2279904"/>
                <a:gd name="connsiteX10" fmla="*/ 451104 w 725424"/>
                <a:gd name="connsiteY10" fmla="*/ 1280160 h 2279904"/>
                <a:gd name="connsiteX11" fmla="*/ 566928 w 725424"/>
                <a:gd name="connsiteY11" fmla="*/ 1365504 h 2279904"/>
                <a:gd name="connsiteX12" fmla="*/ 597408 w 725424"/>
                <a:gd name="connsiteY12" fmla="*/ 1426464 h 2279904"/>
                <a:gd name="connsiteX13" fmla="*/ 609600 w 725424"/>
                <a:gd name="connsiteY13" fmla="*/ 1548384 h 2279904"/>
                <a:gd name="connsiteX14" fmla="*/ 560832 w 725424"/>
                <a:gd name="connsiteY14" fmla="*/ 1719072 h 2279904"/>
                <a:gd name="connsiteX15" fmla="*/ 603504 w 725424"/>
                <a:gd name="connsiteY15" fmla="*/ 1932432 h 2279904"/>
                <a:gd name="connsiteX16" fmla="*/ 676656 w 725424"/>
                <a:gd name="connsiteY16" fmla="*/ 2133600 h 2279904"/>
                <a:gd name="connsiteX17" fmla="*/ 652272 w 725424"/>
                <a:gd name="connsiteY17" fmla="*/ 2279904 h 2279904"/>
                <a:gd name="connsiteX18" fmla="*/ 335280 w 725424"/>
                <a:gd name="connsiteY18" fmla="*/ 2249424 h 2279904"/>
                <a:gd name="connsiteX19" fmla="*/ 0 w 725424"/>
                <a:gd name="connsiteY19" fmla="*/ 1493520 h 2279904"/>
                <a:gd name="connsiteX20" fmla="*/ 146304 w 725424"/>
                <a:gd name="connsiteY20" fmla="*/ 420624 h 2279904"/>
                <a:gd name="connsiteX21" fmla="*/ 304800 w 725424"/>
                <a:gd name="connsiteY21" fmla="*/ 18288 h 2279904"/>
                <a:gd name="connsiteX22" fmla="*/ 725424 w 725424"/>
                <a:gd name="connsiteY22" fmla="*/ 0 h 2279904"/>
                <a:gd name="connsiteX23" fmla="*/ 660273 w 725424"/>
                <a:gd name="connsiteY23" fmla="*/ 360807 h 2279904"/>
                <a:gd name="connsiteX24" fmla="*/ 603504 w 725424"/>
                <a:gd name="connsiteY2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65963 w 725424"/>
                <a:gd name="connsiteY9" fmla="*/ 113995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597408 w 725424"/>
                <a:gd name="connsiteY14" fmla="*/ 1426464 h 2279904"/>
                <a:gd name="connsiteX15" fmla="*/ 609600 w 725424"/>
                <a:gd name="connsiteY15" fmla="*/ 1548384 h 2279904"/>
                <a:gd name="connsiteX16" fmla="*/ 560832 w 725424"/>
                <a:gd name="connsiteY16" fmla="*/ 1719072 h 2279904"/>
                <a:gd name="connsiteX17" fmla="*/ 603504 w 725424"/>
                <a:gd name="connsiteY17" fmla="*/ 1932432 h 2279904"/>
                <a:gd name="connsiteX18" fmla="*/ 676656 w 725424"/>
                <a:gd name="connsiteY18" fmla="*/ 2133600 h 2279904"/>
                <a:gd name="connsiteX19" fmla="*/ 652272 w 725424"/>
                <a:gd name="connsiteY19" fmla="*/ 2279904 h 2279904"/>
                <a:gd name="connsiteX20" fmla="*/ 335280 w 725424"/>
                <a:gd name="connsiteY20" fmla="*/ 2249424 h 2279904"/>
                <a:gd name="connsiteX21" fmla="*/ 0 w 725424"/>
                <a:gd name="connsiteY21" fmla="*/ 1493520 h 2279904"/>
                <a:gd name="connsiteX22" fmla="*/ 146304 w 725424"/>
                <a:gd name="connsiteY22" fmla="*/ 420624 h 2279904"/>
                <a:gd name="connsiteX23" fmla="*/ 304800 w 725424"/>
                <a:gd name="connsiteY23" fmla="*/ 18288 h 2279904"/>
                <a:gd name="connsiteX24" fmla="*/ 725424 w 725424"/>
                <a:gd name="connsiteY24" fmla="*/ 0 h 2279904"/>
                <a:gd name="connsiteX25" fmla="*/ 660273 w 725424"/>
                <a:gd name="connsiteY25" fmla="*/ 360807 h 2279904"/>
                <a:gd name="connsiteX26" fmla="*/ 603504 w 725424"/>
                <a:gd name="connsiteY26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0268 w 725424"/>
                <a:gd name="connsiteY16" fmla="*/ 1447419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7888 w 725424"/>
                <a:gd name="connsiteY16" fmla="*/ 1453134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35508 w 725424"/>
                <a:gd name="connsiteY16" fmla="*/ 1395222 h 2279904"/>
                <a:gd name="connsiteX17" fmla="*/ 627888 w 725424"/>
                <a:gd name="connsiteY17" fmla="*/ 1453134 h 2279904"/>
                <a:gd name="connsiteX18" fmla="*/ 609600 w 725424"/>
                <a:gd name="connsiteY18" fmla="*/ 1548384 h 2279904"/>
                <a:gd name="connsiteX19" fmla="*/ 560832 w 725424"/>
                <a:gd name="connsiteY19" fmla="*/ 1719072 h 2279904"/>
                <a:gd name="connsiteX20" fmla="*/ 603504 w 725424"/>
                <a:gd name="connsiteY20" fmla="*/ 1932432 h 2279904"/>
                <a:gd name="connsiteX21" fmla="*/ 676656 w 725424"/>
                <a:gd name="connsiteY21" fmla="*/ 2133600 h 2279904"/>
                <a:gd name="connsiteX22" fmla="*/ 652272 w 725424"/>
                <a:gd name="connsiteY22" fmla="*/ 2279904 h 2279904"/>
                <a:gd name="connsiteX23" fmla="*/ 335280 w 725424"/>
                <a:gd name="connsiteY23" fmla="*/ 2249424 h 2279904"/>
                <a:gd name="connsiteX24" fmla="*/ 0 w 725424"/>
                <a:gd name="connsiteY24" fmla="*/ 1493520 h 2279904"/>
                <a:gd name="connsiteX25" fmla="*/ 146304 w 725424"/>
                <a:gd name="connsiteY25" fmla="*/ 420624 h 2279904"/>
                <a:gd name="connsiteX26" fmla="*/ 304800 w 725424"/>
                <a:gd name="connsiteY26" fmla="*/ 18288 h 2279904"/>
                <a:gd name="connsiteX27" fmla="*/ 725424 w 725424"/>
                <a:gd name="connsiteY27" fmla="*/ 0 h 2279904"/>
                <a:gd name="connsiteX28" fmla="*/ 660273 w 725424"/>
                <a:gd name="connsiteY28" fmla="*/ 360807 h 2279904"/>
                <a:gd name="connsiteX29" fmla="*/ 603504 w 725424"/>
                <a:gd name="connsiteY29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1104 w 725424"/>
                <a:gd name="connsiteY12" fmla="*/ 128016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41223 w 725424"/>
                <a:gd name="connsiteY16" fmla="*/ 1343787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52272 w 725424"/>
                <a:gd name="connsiteY25" fmla="*/ 2279904 h 2279904"/>
                <a:gd name="connsiteX26" fmla="*/ 335280 w 725424"/>
                <a:gd name="connsiteY26" fmla="*/ 2249424 h 2279904"/>
                <a:gd name="connsiteX27" fmla="*/ 0 w 725424"/>
                <a:gd name="connsiteY27" fmla="*/ 1493520 h 2279904"/>
                <a:gd name="connsiteX28" fmla="*/ 146304 w 725424"/>
                <a:gd name="connsiteY28" fmla="*/ 420624 h 2279904"/>
                <a:gd name="connsiteX29" fmla="*/ 304800 w 725424"/>
                <a:gd name="connsiteY29" fmla="*/ 18288 h 2279904"/>
                <a:gd name="connsiteX30" fmla="*/ 725424 w 725424"/>
                <a:gd name="connsiteY30" fmla="*/ 0 h 2279904"/>
                <a:gd name="connsiteX31" fmla="*/ 660273 w 725424"/>
                <a:gd name="connsiteY31" fmla="*/ 360807 h 2279904"/>
                <a:gd name="connsiteX32" fmla="*/ 603504 w 725424"/>
                <a:gd name="connsiteY32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9798 w 725424"/>
                <a:gd name="connsiteY25" fmla="*/ 2204847 h 2279904"/>
                <a:gd name="connsiteX26" fmla="*/ 652272 w 725424"/>
                <a:gd name="connsiteY26" fmla="*/ 2279904 h 2279904"/>
                <a:gd name="connsiteX27" fmla="*/ 335280 w 725424"/>
                <a:gd name="connsiteY27" fmla="*/ 2249424 h 2279904"/>
                <a:gd name="connsiteX28" fmla="*/ 0 w 725424"/>
                <a:gd name="connsiteY28" fmla="*/ 1493520 h 2279904"/>
                <a:gd name="connsiteX29" fmla="*/ 146304 w 725424"/>
                <a:gd name="connsiteY29" fmla="*/ 420624 h 2279904"/>
                <a:gd name="connsiteX30" fmla="*/ 304800 w 725424"/>
                <a:gd name="connsiteY30" fmla="*/ 18288 h 2279904"/>
                <a:gd name="connsiteX31" fmla="*/ 725424 w 725424"/>
                <a:gd name="connsiteY31" fmla="*/ 0 h 2279904"/>
                <a:gd name="connsiteX32" fmla="*/ 660273 w 725424"/>
                <a:gd name="connsiteY32" fmla="*/ 360807 h 2279904"/>
                <a:gd name="connsiteX33" fmla="*/ 603504 w 725424"/>
                <a:gd name="connsiteY3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52272 w 725424"/>
                <a:gd name="connsiteY27" fmla="*/ 2279904 h 2279904"/>
                <a:gd name="connsiteX28" fmla="*/ 335280 w 725424"/>
                <a:gd name="connsiteY28" fmla="*/ 2249424 h 2279904"/>
                <a:gd name="connsiteX29" fmla="*/ 0 w 725424"/>
                <a:gd name="connsiteY29" fmla="*/ 1493520 h 2279904"/>
                <a:gd name="connsiteX30" fmla="*/ 146304 w 725424"/>
                <a:gd name="connsiteY30" fmla="*/ 420624 h 2279904"/>
                <a:gd name="connsiteX31" fmla="*/ 304800 w 725424"/>
                <a:gd name="connsiteY31" fmla="*/ 18288 h 2279904"/>
                <a:gd name="connsiteX32" fmla="*/ 725424 w 725424"/>
                <a:gd name="connsiteY32" fmla="*/ 0 h 2279904"/>
                <a:gd name="connsiteX33" fmla="*/ 660273 w 725424"/>
                <a:gd name="connsiteY33" fmla="*/ 360807 h 2279904"/>
                <a:gd name="connsiteX34" fmla="*/ 603504 w 725424"/>
                <a:gd name="connsiteY3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64083 w 725424"/>
                <a:gd name="connsiteY27" fmla="*/ 2254377 h 2279904"/>
                <a:gd name="connsiteX28" fmla="*/ 652272 w 725424"/>
                <a:gd name="connsiteY28" fmla="*/ 2279904 h 2279904"/>
                <a:gd name="connsiteX29" fmla="*/ 335280 w 725424"/>
                <a:gd name="connsiteY29" fmla="*/ 2249424 h 2279904"/>
                <a:gd name="connsiteX30" fmla="*/ 0 w 725424"/>
                <a:gd name="connsiteY30" fmla="*/ 1493520 h 2279904"/>
                <a:gd name="connsiteX31" fmla="*/ 146304 w 725424"/>
                <a:gd name="connsiteY31" fmla="*/ 420624 h 2279904"/>
                <a:gd name="connsiteX32" fmla="*/ 304800 w 725424"/>
                <a:gd name="connsiteY32" fmla="*/ 18288 h 2279904"/>
                <a:gd name="connsiteX33" fmla="*/ 725424 w 725424"/>
                <a:gd name="connsiteY33" fmla="*/ 0 h 2279904"/>
                <a:gd name="connsiteX34" fmla="*/ 660273 w 725424"/>
                <a:gd name="connsiteY34" fmla="*/ 360807 h 2279904"/>
                <a:gd name="connsiteX35" fmla="*/ 603504 w 725424"/>
                <a:gd name="connsiteY35" fmla="*/ 412242 h 2279904"/>
                <a:gd name="connsiteX0" fmla="*/ 603504 w 725424"/>
                <a:gd name="connsiteY0" fmla="*/ 412242 h 2300859"/>
                <a:gd name="connsiteX1" fmla="*/ 566928 w 725424"/>
                <a:gd name="connsiteY1" fmla="*/ 505968 h 2300859"/>
                <a:gd name="connsiteX2" fmla="*/ 566928 w 725424"/>
                <a:gd name="connsiteY2" fmla="*/ 652272 h 2300859"/>
                <a:gd name="connsiteX3" fmla="*/ 542544 w 725424"/>
                <a:gd name="connsiteY3" fmla="*/ 780288 h 2300859"/>
                <a:gd name="connsiteX4" fmla="*/ 525018 w 725424"/>
                <a:gd name="connsiteY4" fmla="*/ 894969 h 2300859"/>
                <a:gd name="connsiteX5" fmla="*/ 451104 w 725424"/>
                <a:gd name="connsiteY5" fmla="*/ 877824 h 2300859"/>
                <a:gd name="connsiteX6" fmla="*/ 433578 w 725424"/>
                <a:gd name="connsiteY6" fmla="*/ 911352 h 2300859"/>
                <a:gd name="connsiteX7" fmla="*/ 457200 w 725424"/>
                <a:gd name="connsiteY7" fmla="*/ 950976 h 2300859"/>
                <a:gd name="connsiteX8" fmla="*/ 488061 w 725424"/>
                <a:gd name="connsiteY8" fmla="*/ 1060704 h 2300859"/>
                <a:gd name="connsiteX9" fmla="*/ 471678 w 725424"/>
                <a:gd name="connsiteY9" fmla="*/ 1143762 h 2300859"/>
                <a:gd name="connsiteX10" fmla="*/ 469773 w 725424"/>
                <a:gd name="connsiteY10" fmla="*/ 1178052 h 2300859"/>
                <a:gd name="connsiteX11" fmla="*/ 451104 w 725424"/>
                <a:gd name="connsiteY11" fmla="*/ 1280160 h 2300859"/>
                <a:gd name="connsiteX12" fmla="*/ 456819 w 725424"/>
                <a:gd name="connsiteY12" fmla="*/ 1272540 h 2300859"/>
                <a:gd name="connsiteX13" fmla="*/ 486918 w 725424"/>
                <a:gd name="connsiteY13" fmla="*/ 1328547 h 2300859"/>
                <a:gd name="connsiteX14" fmla="*/ 568833 w 725424"/>
                <a:gd name="connsiteY14" fmla="*/ 1352169 h 2300859"/>
                <a:gd name="connsiteX15" fmla="*/ 601218 w 725424"/>
                <a:gd name="connsiteY15" fmla="*/ 1345692 h 2300859"/>
                <a:gd name="connsiteX16" fmla="*/ 635508 w 725424"/>
                <a:gd name="connsiteY16" fmla="*/ 1338072 h 2300859"/>
                <a:gd name="connsiteX17" fmla="*/ 658368 w 725424"/>
                <a:gd name="connsiteY17" fmla="*/ 1357122 h 2300859"/>
                <a:gd name="connsiteX18" fmla="*/ 639318 w 725424"/>
                <a:gd name="connsiteY18" fmla="*/ 1400937 h 2300859"/>
                <a:gd name="connsiteX19" fmla="*/ 627888 w 725424"/>
                <a:gd name="connsiteY19" fmla="*/ 1453134 h 2300859"/>
                <a:gd name="connsiteX20" fmla="*/ 603885 w 725424"/>
                <a:gd name="connsiteY20" fmla="*/ 1540764 h 2300859"/>
                <a:gd name="connsiteX21" fmla="*/ 580263 w 725424"/>
                <a:gd name="connsiteY21" fmla="*/ 1608582 h 2300859"/>
                <a:gd name="connsiteX22" fmla="*/ 560832 w 725424"/>
                <a:gd name="connsiteY22" fmla="*/ 1719072 h 2300859"/>
                <a:gd name="connsiteX23" fmla="*/ 603504 w 725424"/>
                <a:gd name="connsiteY23" fmla="*/ 1932432 h 2300859"/>
                <a:gd name="connsiteX24" fmla="*/ 676656 w 725424"/>
                <a:gd name="connsiteY24" fmla="*/ 2133600 h 2300859"/>
                <a:gd name="connsiteX25" fmla="*/ 662178 w 725424"/>
                <a:gd name="connsiteY25" fmla="*/ 2151507 h 2300859"/>
                <a:gd name="connsiteX26" fmla="*/ 669798 w 725424"/>
                <a:gd name="connsiteY26" fmla="*/ 2204847 h 2300859"/>
                <a:gd name="connsiteX27" fmla="*/ 664083 w 725424"/>
                <a:gd name="connsiteY27" fmla="*/ 2254377 h 2300859"/>
                <a:gd name="connsiteX28" fmla="*/ 652272 w 725424"/>
                <a:gd name="connsiteY28" fmla="*/ 2279904 h 2300859"/>
                <a:gd name="connsiteX29" fmla="*/ 337185 w 725424"/>
                <a:gd name="connsiteY29" fmla="*/ 2300859 h 2300859"/>
                <a:gd name="connsiteX30" fmla="*/ 0 w 725424"/>
                <a:gd name="connsiteY30" fmla="*/ 1493520 h 2300859"/>
                <a:gd name="connsiteX31" fmla="*/ 146304 w 725424"/>
                <a:gd name="connsiteY31" fmla="*/ 420624 h 2300859"/>
                <a:gd name="connsiteX32" fmla="*/ 304800 w 725424"/>
                <a:gd name="connsiteY32" fmla="*/ 18288 h 2300859"/>
                <a:gd name="connsiteX33" fmla="*/ 725424 w 725424"/>
                <a:gd name="connsiteY33" fmla="*/ 0 h 2300859"/>
                <a:gd name="connsiteX34" fmla="*/ 660273 w 725424"/>
                <a:gd name="connsiteY34" fmla="*/ 360807 h 2300859"/>
                <a:gd name="connsiteX35" fmla="*/ 603504 w 725424"/>
                <a:gd name="connsiteY35" fmla="*/ 412242 h 230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25424" h="2300859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008978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18049" y="3068178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pPr algn="r"/>
              <a:t>14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-34834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815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online 13</a:t>
            </a:r>
          </a:p>
        </p:txBody>
      </p:sp>
    </p:spTree>
    <p:extLst>
      <p:ext uri="{BB962C8B-B14F-4D97-AF65-F5344CB8AC3E}">
        <p14:creationId xmlns:p14="http://schemas.microsoft.com/office/powerpoint/2010/main" val="11320162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facebook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28699" y="889000"/>
            <a:ext cx="10415501" cy="5080000"/>
          </a:xfrm>
        </p:spPr>
        <p:txBody>
          <a:bodyPr/>
          <a:lstStyle/>
          <a:p>
            <a:pPr lvl="0" indent="-457200" algn="just">
              <a:lnSpc>
                <a:spcPct val="120000"/>
              </a:lnSpc>
              <a:spcBef>
                <a:spcPts val="0"/>
              </a:spcBef>
              <a:buClr>
                <a:srgbClr val="DD7471"/>
              </a:buClr>
              <a:buFont typeface="Noto Sans Symbols"/>
              <a:buChar char="✔"/>
            </a:pPr>
            <a:r>
              <a:rPr lang="en-US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Flow </a:t>
            </a:r>
            <a:r>
              <a:rPr lang="en-US" dirty="0" err="1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gì</a:t>
            </a:r>
            <a:r>
              <a:rPr lang="en-US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951564"/>
            <a:ext cx="10211991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739643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ích</a:t>
            </a:r>
            <a:r>
              <a:rPr lang="en-US" dirty="0"/>
              <a:t> </a:t>
            </a:r>
            <a:r>
              <a:rPr lang="en-US" dirty="0" err="1"/>
              <a:t>facebook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28699" y="889000"/>
            <a:ext cx="10415501" cy="5080000"/>
          </a:xfrm>
        </p:spPr>
        <p:txBody>
          <a:bodyPr/>
          <a:lstStyle/>
          <a:p>
            <a:pPr lvl="0" indent="-457200" algn="just">
              <a:lnSpc>
                <a:spcPct val="120000"/>
              </a:lnSpc>
              <a:spcBef>
                <a:spcPts val="0"/>
              </a:spcBef>
              <a:buClr>
                <a:srgbClr val="DD7471"/>
              </a:buClr>
              <a:buFont typeface="Noto Sans Symbols"/>
              <a:buChar char="✔"/>
            </a:pPr>
            <a:r>
              <a:rPr lang="en-US" dirty="0">
                <a:solidFill>
                  <a:srgbClr val="26262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Prototype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1225450"/>
            <a:ext cx="5036428" cy="473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571844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62400" y="1066800"/>
            <a:ext cx="8229599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Pentagon 1"/>
          <p:cNvSpPr/>
          <p:nvPr/>
        </p:nvSpPr>
        <p:spPr>
          <a:xfrm>
            <a:off x="3962400" y="660042"/>
            <a:ext cx="405765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246" name="Title 1"/>
          <p:cNvSpPr>
            <a:spLocks noGrp="1"/>
          </p:cNvSpPr>
          <p:nvPr>
            <p:ph type="title"/>
          </p:nvPr>
        </p:nvSpPr>
        <p:spPr>
          <a:xfrm>
            <a:off x="4576294" y="761642"/>
            <a:ext cx="3700463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Tóm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tắt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pic>
        <p:nvPicPr>
          <p:cNvPr id="8" name="Picture 7" descr="teach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048000"/>
            <a:ext cx="3429000" cy="3810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781014" y="1676400"/>
            <a:ext cx="5810787" cy="3657600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3200" b="0" dirty="0">
                <a:solidFill>
                  <a:schemeClr val="tx1"/>
                </a:solidFill>
              </a:rPr>
              <a:t>Flow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400" dirty="0">
                <a:latin typeface="Segoe UI" panose="020B0502040204020203" pitchFamily="34" charset="0"/>
              </a:rPr>
              <a:t>User flow </a:t>
            </a:r>
            <a:r>
              <a:rPr lang="en-US" sz="2400" dirty="0" err="1">
                <a:latin typeface="Segoe UI" panose="020B0502040204020203" pitchFamily="34" charset="0"/>
              </a:rPr>
              <a:t>trong</a:t>
            </a:r>
            <a:r>
              <a:rPr lang="en-US" sz="2400" dirty="0">
                <a:latin typeface="Segoe UI" panose="020B0502040204020203" pitchFamily="34" charset="0"/>
              </a:rPr>
              <a:t> </a:t>
            </a:r>
            <a:r>
              <a:rPr lang="en-US" sz="2400" dirty="0" err="1">
                <a:latin typeface="Segoe UI" panose="020B0502040204020203" pitchFamily="34" charset="0"/>
              </a:rPr>
              <a:t>figma</a:t>
            </a:r>
            <a:endParaRPr lang="en-US" sz="2400" dirty="0"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400" b="0" dirty="0">
                <a:solidFill>
                  <a:schemeClr val="tx1"/>
                </a:solidFill>
                <a:latin typeface="Segoe UI" panose="020B0502040204020203" pitchFamily="34" charset="0"/>
              </a:rPr>
              <a:t>Scroll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400" dirty="0">
                <a:latin typeface="Segoe UI" panose="020B0502040204020203" pitchFamily="34" charset="0"/>
              </a:rPr>
              <a:t>Overlay</a:t>
            </a:r>
            <a:endParaRPr lang="en-US" sz="2400" b="0" dirty="0">
              <a:solidFill>
                <a:schemeClr val="tx1"/>
              </a:solidFill>
              <a:latin typeface="Segoe UI" panose="020B0502040204020203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3200" b="0" dirty="0" err="1">
                <a:solidFill>
                  <a:schemeClr val="tx1"/>
                </a:solidFill>
              </a:rPr>
              <a:t>Protoype</a:t>
            </a:r>
            <a:endParaRPr lang="en-US" sz="3200" b="0" dirty="0">
              <a:solidFill>
                <a:schemeClr val="tx1"/>
              </a:solidFill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Segoe UI" panose="020B0502040204020203" pitchFamily="34" charset="0"/>
              </a:rPr>
              <a:t>Overlay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latin typeface="Segoe UI" panose="020B0502040204020203" pitchFamily="34" charset="0"/>
              </a:rPr>
              <a:t>Popup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Liên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kết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nội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dung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trên</a:t>
            </a:r>
            <a:r>
              <a:rPr lang="en-US" sz="2000" b="0" dirty="0">
                <a:solidFill>
                  <a:schemeClr val="tx1"/>
                </a:solidFill>
                <a:latin typeface="Segoe UI" panose="020B0502040204020203" pitchFamily="34" charset="0"/>
              </a:rPr>
              <a:t> </a:t>
            </a:r>
            <a:r>
              <a:rPr lang="en-US" sz="2000" b="0" dirty="0" err="1">
                <a:solidFill>
                  <a:schemeClr val="tx1"/>
                </a:solidFill>
                <a:latin typeface="Segoe UI" panose="020B0502040204020203" pitchFamily="34" charset="0"/>
              </a:rPr>
              <a:t>trang</a:t>
            </a:r>
            <a:endParaRPr lang="en-US" sz="2000" b="0" dirty="0">
              <a:solidFill>
                <a:schemeClr val="tx1"/>
              </a:solidFill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 err="1">
                <a:latin typeface="Segoe UI" panose="020B0502040204020203" pitchFamily="34" charset="0"/>
              </a:rPr>
              <a:t>Liên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</a:rPr>
              <a:t>kết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</a:rPr>
              <a:t>các</a:t>
            </a:r>
            <a:r>
              <a:rPr lang="en-US" sz="2000" dirty="0">
                <a:latin typeface="Segoe UI" panose="020B0502040204020203" pitchFamily="34" charset="0"/>
              </a:rPr>
              <a:t> </a:t>
            </a:r>
            <a:r>
              <a:rPr lang="en-US" sz="2000" dirty="0" err="1">
                <a:latin typeface="Segoe UI" panose="020B0502040204020203" pitchFamily="34" charset="0"/>
              </a:rPr>
              <a:t>trang</a:t>
            </a:r>
            <a:endParaRPr lang="en-US" sz="2000" b="0" dirty="0">
              <a:solidFill>
                <a:schemeClr val="tx1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752507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8600" y="12700"/>
            <a:ext cx="11734800" cy="6845300"/>
            <a:chOff x="0" y="12700"/>
            <a:chExt cx="12213597" cy="6845300"/>
          </a:xfrm>
        </p:grpSpPr>
        <p:pic>
          <p:nvPicPr>
            <p:cNvPr id="13" name="Picture 12"/>
            <p:cNvPicPr>
              <a:picLocks/>
            </p:cNvPicPr>
            <p:nvPr>
              <p:custDataLst>
                <p:tags r:id="rId1"/>
              </p:custDataLst>
            </p:nvPr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069597" y="12700"/>
              <a:ext cx="9144000" cy="68453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0861"/>
            <a:stretch/>
          </p:blipFill>
          <p:spPr bwMode="auto">
            <a:xfrm>
              <a:off x="0" y="12700"/>
              <a:ext cx="3069597" cy="6845300"/>
            </a:xfrm>
            <a:prstGeom prst="rect">
              <a:avLst/>
            </a:prstGeom>
          </p:spPr>
        </p:pic>
      </p:grpSp>
      <p:sp>
        <p:nvSpPr>
          <p:cNvPr id="14" name="Rectangle 13"/>
          <p:cNvSpPr/>
          <p:nvPr/>
        </p:nvSpPr>
        <p:spPr>
          <a:xfrm>
            <a:off x="2199144" y="3422477"/>
            <a:ext cx="4658856" cy="35412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182880" rtlCol="0" anchor="ctr"/>
          <a:lstStyle/>
          <a:p>
            <a:pPr algn="ctr"/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    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Cảm</a:t>
            </a:r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ơn</a:t>
            </a:r>
            <a:endParaRPr lang="en-US" sz="5400" b="1" spc="-2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006970" y="2542160"/>
            <a:ext cx="1678630" cy="4371824"/>
            <a:chOff x="-2798010" y="2616804"/>
            <a:chExt cx="2238173" cy="4371824"/>
          </a:xfrm>
        </p:grpSpPr>
        <p:sp>
          <p:nvSpPr>
            <p:cNvPr id="16" name="Freeform 15"/>
            <p:cNvSpPr/>
            <p:nvPr/>
          </p:nvSpPr>
          <p:spPr>
            <a:xfrm>
              <a:off x="-2468880" y="3032760"/>
              <a:ext cx="1737360" cy="1935480"/>
            </a:xfrm>
            <a:custGeom>
              <a:avLst/>
              <a:gdLst>
                <a:gd name="connsiteX0" fmla="*/ 0 w 1737360"/>
                <a:gd name="connsiteY0" fmla="*/ 0 h 1935480"/>
                <a:gd name="connsiteX1" fmla="*/ 228600 w 1737360"/>
                <a:gd name="connsiteY1" fmla="*/ 1158240 h 1935480"/>
                <a:gd name="connsiteX2" fmla="*/ 701040 w 1737360"/>
                <a:gd name="connsiteY2" fmla="*/ 1524000 h 1935480"/>
                <a:gd name="connsiteX3" fmla="*/ 1432560 w 1737360"/>
                <a:gd name="connsiteY3" fmla="*/ 1935480 h 1935480"/>
                <a:gd name="connsiteX4" fmla="*/ 1737360 w 1737360"/>
                <a:gd name="connsiteY4" fmla="*/ 1844040 h 1935480"/>
                <a:gd name="connsiteX5" fmla="*/ 1706880 w 1737360"/>
                <a:gd name="connsiteY5" fmla="*/ 1676400 h 1935480"/>
                <a:gd name="connsiteX6" fmla="*/ 1706880 w 1737360"/>
                <a:gd name="connsiteY6" fmla="*/ 1234440 h 1935480"/>
                <a:gd name="connsiteX7" fmla="*/ 1493520 w 1737360"/>
                <a:gd name="connsiteY7" fmla="*/ 899160 h 1935480"/>
                <a:gd name="connsiteX8" fmla="*/ 1036320 w 1737360"/>
                <a:gd name="connsiteY8" fmla="*/ 701040 h 1935480"/>
                <a:gd name="connsiteX9" fmla="*/ 350520 w 1737360"/>
                <a:gd name="connsiteY9" fmla="*/ 259080 h 1935480"/>
                <a:gd name="connsiteX10" fmla="*/ 0 w 1737360"/>
                <a:gd name="connsiteY10" fmla="*/ 0 h 193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7360" h="1935480">
                  <a:moveTo>
                    <a:pt x="0" y="0"/>
                  </a:moveTo>
                  <a:lnTo>
                    <a:pt x="228600" y="1158240"/>
                  </a:lnTo>
                  <a:lnTo>
                    <a:pt x="701040" y="1524000"/>
                  </a:lnTo>
                  <a:lnTo>
                    <a:pt x="1432560" y="1935480"/>
                  </a:lnTo>
                  <a:lnTo>
                    <a:pt x="1737360" y="1844040"/>
                  </a:lnTo>
                  <a:lnTo>
                    <a:pt x="1706880" y="1676400"/>
                  </a:lnTo>
                  <a:lnTo>
                    <a:pt x="1706880" y="1234440"/>
                  </a:lnTo>
                  <a:lnTo>
                    <a:pt x="1493520" y="899160"/>
                  </a:lnTo>
                  <a:lnTo>
                    <a:pt x="1036320" y="701040"/>
                  </a:lnTo>
                  <a:lnTo>
                    <a:pt x="350520" y="259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600"/>
                </a:spcBef>
              </a:pPr>
              <a:endParaRPr lang="vi-VN" sz="2400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798010" y="2616804"/>
              <a:ext cx="2238173" cy="4371824"/>
              <a:chOff x="100462" y="2616804"/>
              <a:chExt cx="2238173" cy="43718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00462" y="2616804"/>
                <a:ext cx="2238173" cy="3972506"/>
                <a:chOff x="-84753" y="2896722"/>
                <a:chExt cx="2238173" cy="3972506"/>
              </a:xfrm>
            </p:grpSpPr>
            <p:sp>
              <p:nvSpPr>
                <p:cNvPr id="20" name="Freeform 19"/>
                <p:cNvSpPr/>
                <p:nvPr/>
              </p:nvSpPr>
              <p:spPr>
                <a:xfrm>
                  <a:off x="196771" y="3252486"/>
                  <a:ext cx="114172" cy="1400537"/>
                </a:xfrm>
                <a:custGeom>
                  <a:avLst/>
                  <a:gdLst>
                    <a:gd name="connsiteX0" fmla="*/ 0 w 57873"/>
                    <a:gd name="connsiteY0" fmla="*/ 0 h 1400537"/>
                    <a:gd name="connsiteX1" fmla="*/ 57873 w 57873"/>
                    <a:gd name="connsiteY1" fmla="*/ 1400537 h 1400537"/>
                    <a:gd name="connsiteX2" fmla="*/ 57873 w 57873"/>
                    <a:gd name="connsiteY2" fmla="*/ 1400537 h 1400537"/>
                    <a:gd name="connsiteX3" fmla="*/ 46298 w 57873"/>
                    <a:gd name="connsiteY3" fmla="*/ 57873 h 1400537"/>
                    <a:gd name="connsiteX4" fmla="*/ 0 w 57873"/>
                    <a:gd name="connsiteY4" fmla="*/ 0 h 1400537"/>
                    <a:gd name="connsiteX0" fmla="*/ 0 w 83739"/>
                    <a:gd name="connsiteY0" fmla="*/ 0 h 1400537"/>
                    <a:gd name="connsiteX1" fmla="*/ 57873 w 83739"/>
                    <a:gd name="connsiteY1" fmla="*/ 1400537 h 1400537"/>
                    <a:gd name="connsiteX2" fmla="*/ 57873 w 83739"/>
                    <a:gd name="connsiteY2" fmla="*/ 1400537 h 1400537"/>
                    <a:gd name="connsiteX3" fmla="*/ 83646 w 83739"/>
                    <a:gd name="connsiteY3" fmla="*/ 1142730 h 1400537"/>
                    <a:gd name="connsiteX4" fmla="*/ 46298 w 83739"/>
                    <a:gd name="connsiteY4" fmla="*/ 57873 h 1400537"/>
                    <a:gd name="connsiteX5" fmla="*/ 0 w 83739"/>
                    <a:gd name="connsiteY5" fmla="*/ 0 h 1400537"/>
                    <a:gd name="connsiteX0" fmla="*/ 0 w 114172"/>
                    <a:gd name="connsiteY0" fmla="*/ 0 h 1400537"/>
                    <a:gd name="connsiteX1" fmla="*/ 57873 w 114172"/>
                    <a:gd name="connsiteY1" fmla="*/ 1400537 h 1400537"/>
                    <a:gd name="connsiteX2" fmla="*/ 57873 w 114172"/>
                    <a:gd name="connsiteY2" fmla="*/ 1400537 h 1400537"/>
                    <a:gd name="connsiteX3" fmla="*/ 114126 w 114172"/>
                    <a:gd name="connsiteY3" fmla="*/ 1136634 h 1400537"/>
                    <a:gd name="connsiteX4" fmla="*/ 46298 w 114172"/>
                    <a:gd name="connsiteY4" fmla="*/ 57873 h 1400537"/>
                    <a:gd name="connsiteX5" fmla="*/ 0 w 114172"/>
                    <a:gd name="connsiteY5" fmla="*/ 0 h 140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172" h="1400537">
                      <a:moveTo>
                        <a:pt x="0" y="0"/>
                      </a:moveTo>
                      <a:lnTo>
                        <a:pt x="57873" y="1400537"/>
                      </a:lnTo>
                      <a:lnTo>
                        <a:pt x="57873" y="1400537"/>
                      </a:lnTo>
                      <a:cubicBezTo>
                        <a:pt x="57089" y="1327089"/>
                        <a:pt x="116055" y="1360411"/>
                        <a:pt x="114126" y="1136634"/>
                      </a:cubicBezTo>
                      <a:cubicBezTo>
                        <a:pt x="112197" y="912857"/>
                        <a:pt x="55159" y="217848"/>
                        <a:pt x="46298" y="578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600"/>
                    </a:spcBef>
                  </a:pPr>
                  <a:endParaRPr lang="vi-VN" sz="2400" b="1">
                    <a:latin typeface="Segoe UI" pitchFamily="34" charset="0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21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6" cstate="email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966" b="96151" l="24898" r="76658">
                              <a14:foregroundMark x1="30139" y1="9337" x2="46274" y2="16216"/>
                              <a14:foregroundMark x1="46274" y1="17609" x2="54464" y2="23014"/>
                              <a14:foregroundMark x1="56921" y1="29894" x2="69533" y2="34316"/>
                              <a14:foregroundMark x1="69861" y1="35627" x2="69533" y2="63554"/>
                              <a14:foregroundMark x1="68223" y1="62735" x2="70352" y2="43325"/>
                              <a14:foregroundMark x1="71171" y1="38084" x2="71990" y2="51515"/>
                              <a14:foregroundMark x1="66830" y1="41360" x2="67649" y2="52334"/>
                              <a14:foregroundMark x1="68468" y1="43571" x2="48485" y2="34562"/>
                              <a14:foregroundMark x1="69533" y1="48239" x2="62408" y2="37592"/>
                              <a14:foregroundMark x1="63554" y1="38657" x2="66257" y2="47174"/>
                              <a14:foregroundMark x1="53153" y1="19492" x2="54464" y2="23014"/>
                              <a14:foregroundMark x1="27109" y1="8272" x2="29566" y2="50942"/>
                              <a14:foregroundMark x1="31777" y1="40868" x2="30631" y2="20066"/>
                              <a14:foregroundMark x1="28174" y1="8845" x2="29566" y2="42506"/>
                              <a14:foregroundMark x1="36691" y1="46847" x2="42424" y2="48485"/>
                              <a14:foregroundMark x1="45455" y1="56429" x2="46519" y2="60033"/>
                              <a14:foregroundMark x1="49877" y1="44144" x2="58886" y2="65766"/>
                              <a14:foregroundMark x1="44799" y1="56429" x2="44881" y2="52252"/>
                              <a14:foregroundMark x1="64046" y1="38903" x2="62326" y2="45127"/>
                              <a14:foregroundMark x1="65684" y1="38002" x2="63964" y2="43735"/>
                              <a14:foregroundMark x1="62981" y1="38084" x2="63554" y2="41687"/>
                              <a14:foregroundMark x1="64619" y1="37838" x2="62162" y2="40295"/>
                              <a14:foregroundMark x1="64373" y1="38084" x2="65192" y2="44554"/>
                              <a14:foregroundMark x1="62735" y1="38903" x2="66257" y2="41360"/>
                              <a14:foregroundMark x1="66011" y1="45373" x2="69124" y2="50696"/>
                              <a14:foregroundMark x1="67813" y1="44963" x2="69042" y2="50123"/>
                              <a14:foregroundMark x1="69042" y1="44554" x2="69533" y2="50041"/>
                              <a14:foregroundMark x1="69451" y1="44308" x2="69861" y2="50041"/>
                              <a14:foregroundMark x1="69861" y1="45946" x2="69943" y2="51843"/>
                              <a14:foregroundMark x1="69697" y1="45536" x2="69861" y2="51515"/>
                              <a14:foregroundMark x1="69861" y1="46192" x2="70516" y2="49877"/>
                              <a14:foregroundMark x1="71499" y1="51351" x2="66011" y2="47830"/>
                              <a14:foregroundMark x1="64865" y1="38657" x2="62408" y2="41360"/>
                              <a14:foregroundMark x1="61753" y1="38247" x2="64373" y2="41933"/>
                              <a14:foregroundMark x1="59951" y1="38411" x2="66011" y2="41278"/>
                              <a14:foregroundMark x1="65684" y1="37265" x2="63964" y2="41360"/>
                              <a14:foregroundMark x1="59541" y1="37428" x2="61179" y2="42506"/>
                              <a14:foregroundMark x1="61753" y1="38411" x2="64373" y2="43489"/>
                              <a14:foregroundMark x1="62735" y1="39230" x2="62981" y2="41933"/>
                              <a14:foregroundMark x1="61507" y1="37674" x2="62817" y2="43735"/>
                              <a14:foregroundMark x1="61998" y1="38084" x2="63145" y2="42097"/>
                              <a14:foregroundMark x1="61589" y1="38247" x2="63145" y2="42670"/>
                              <a14:foregroundMark x1="62408" y1="37428" x2="64046" y2="42916"/>
                              <a14:foregroundMark x1="62981" y1="37674" x2="65029" y2="43489"/>
                              <a14:foregroundMark x1="63145" y1="35790" x2="66093" y2="44144"/>
                              <a14:foregroundMark x1="64455" y1="37265" x2="66257" y2="45536"/>
                              <a14:foregroundMark x1="64373" y1="37838" x2="67240" y2="43079"/>
                              <a14:foregroundMark x1="62981" y1="38411" x2="62817" y2="43079"/>
                              <a14:foregroundMark x1="62817" y1="42097" x2="65192" y2="45536"/>
                              <a14:foregroundMark x1="28501" y1="26454" x2="29566" y2="42752"/>
                              <a14:foregroundMark x1="26863" y1="5815" x2="33170" y2="93939"/>
                              <a14:foregroundMark x1="27355" y1="4996" x2="27109" y2="8026"/>
                              <a14:foregroundMark x1="61916" y1="36773" x2="66749" y2="41769"/>
                              <a14:foregroundMark x1="65192" y1="34889" x2="67322" y2="46192"/>
                              <a14:foregroundMark x1="68468" y1="41032" x2="69206" y2="52334"/>
                              <a14:foregroundMark x1="70762" y1="46028" x2="70188" y2="51761"/>
                              <a14:foregroundMark x1="71335" y1="47174" x2="69042" y2="52170"/>
                              <a14:foregroundMark x1="71744" y1="51188" x2="65438" y2="48157"/>
                              <a14:foregroundMark x1="67158" y1="47748" x2="70188" y2="49877"/>
                              <a14:foregroundMark x1="71581" y1="52334" x2="62326" y2="36036"/>
                              <a14:foregroundMark x1="62572" y1="35299" x2="66339" y2="40049"/>
                              <a14:foregroundMark x1="64455" y1="35053" x2="65602" y2="41196"/>
                              <a14:foregroundMark x1="64619" y1="35872" x2="66175" y2="45045"/>
                              <a14:foregroundMark x1="62899" y1="38329" x2="65192" y2="44636"/>
                              <a14:foregroundMark x1="63145" y1="37183" x2="65029" y2="44308"/>
                              <a14:foregroundMark x1="62162" y1="37183" x2="67158" y2="46765"/>
                              <a14:foregroundMark x1="63309" y1="35463" x2="68059" y2="52334"/>
                              <a14:foregroundMark x1="65192" y1="40868" x2="70434" y2="50450"/>
                              <a14:foregroundMark x1="68059" y1="41769" x2="69451" y2="50205"/>
                              <a14:foregroundMark x1="67158" y1="41605" x2="68468" y2="52744"/>
                              <a14:foregroundMark x1="68468" y1="47174" x2="69861" y2="54218"/>
                              <a14:foregroundMark x1="68059" y1="44881" x2="69451" y2="53481"/>
                              <a14:foregroundMark x1="69206" y1="45618" x2="70434" y2="55201"/>
                              <a14:foregroundMark x1="68632" y1="45618" x2="70598" y2="54054"/>
                              <a14:foregroundMark x1="69861" y1="47748" x2="69861" y2="53317"/>
                              <a14:foregroundMark x1="69861" y1="46765" x2="69861" y2="51351"/>
                              <a14:foregroundMark x1="70598" y1="45618" x2="70598" y2="52170"/>
                              <a14:foregroundMark x1="70598" y1="48894" x2="71007" y2="53645"/>
                              <a14:foregroundMark x1="70434" y1="45455" x2="70434" y2="49304"/>
                              <a14:foregroundMark x1="70434" y1="46355" x2="70434" y2="54218"/>
                              <a14:foregroundMark x1="70434" y1="46929" x2="70598" y2="52170"/>
                              <a14:foregroundMark x1="70598" y1="47338" x2="70598" y2="53890"/>
                              <a14:foregroundMark x1="70188" y1="44472" x2="70188" y2="52170"/>
                              <a14:foregroundMark x1="70188" y1="43898" x2="70762" y2="52744"/>
                              <a14:foregroundMark x1="70434" y1="47748" x2="70762" y2="53071"/>
                              <a14:foregroundMark x1="69861" y1="43161" x2="70025" y2="50450"/>
                              <a14:foregroundMark x1="66175" y1="40459" x2="67486" y2="48321"/>
                              <a14:foregroundMark x1="65192" y1="35872" x2="67895" y2="47174"/>
                              <a14:foregroundMark x1="63882" y1="36036" x2="66585" y2="44308"/>
                              <a14:foregroundMark x1="64292" y1="38903" x2="65602" y2="45209"/>
                              <a14:foregroundMark x1="63882" y1="38739" x2="65766" y2="45209"/>
                              <a14:foregroundMark x1="64046" y1="39066" x2="65192" y2="44308"/>
                              <a14:foregroundMark x1="63882" y1="41032" x2="65029" y2="45618"/>
                              <a14:foregroundMark x1="64292" y1="41605" x2="65602" y2="46929"/>
                              <a14:foregroundMark x1="70188" y1="46765" x2="70025" y2="53972"/>
                              <a14:foregroundMark x1="70352" y1="45700" x2="70352" y2="51843"/>
                              <a14:foregroundMark x1="70352" y1="43980" x2="69861" y2="52007"/>
                              <a14:foregroundMark x1="69533" y1="44308" x2="69124" y2="52334"/>
                              <a14:foregroundMark x1="68305" y1="48321" x2="68305" y2="53645"/>
                              <a14:foregroundMark x1="67895" y1="46028" x2="67731" y2="50942"/>
                              <a14:foregroundMark x1="67568" y1="47502" x2="67568" y2="53071"/>
                              <a14:foregroundMark x1="66912" y1="47093" x2="66912" y2="53071"/>
                              <a14:foregroundMark x1="66912" y1="48894" x2="66912" y2="54136"/>
                              <a14:foregroundMark x1="66912" y1="45864" x2="67240" y2="53399"/>
                              <a14:foregroundMark x1="67404" y1="46355" x2="68141" y2="53972"/>
                              <a14:foregroundMark x1="68141" y1="47420" x2="69124" y2="54791"/>
                              <a14:foregroundMark x1="70025" y1="44308" x2="70188" y2="53071"/>
                              <a14:foregroundMark x1="71253" y1="43407" x2="71253" y2="50287"/>
                              <a14:foregroundMark x1="71253" y1="47256" x2="71253" y2="55528"/>
                              <a14:foregroundMark x1="71826" y1="45536" x2="71826" y2="52907"/>
                              <a14:foregroundMark x1="71826" y1="47093" x2="71826" y2="52580"/>
                              <a14:foregroundMark x1="71663" y1="45536" x2="71663" y2="52580"/>
                              <a14:foregroundMark x1="71663" y1="46028" x2="70925" y2="53563"/>
                              <a14:foregroundMark x1="70925" y1="46765" x2="70925" y2="52907"/>
                              <a14:foregroundMark x1="70925" y1="43898" x2="70598" y2="53235"/>
                              <a14:foregroundMark x1="70598" y1="48321" x2="70352" y2="53071"/>
                              <a14:foregroundMark x1="70188" y1="47256" x2="70352" y2="53972"/>
                              <a14:foregroundMark x1="70352" y1="46601" x2="70352" y2="54136"/>
                              <a14:foregroundMark x1="70352" y1="45700" x2="70352" y2="50614"/>
                              <a14:foregroundMark x1="70352" y1="47093" x2="70352" y2="53071"/>
                              <a14:foregroundMark x1="70352" y1="47502" x2="70188" y2="54300"/>
                              <a14:foregroundMark x1="69369" y1="46028" x2="69206" y2="50614"/>
                              <a14:foregroundMark x1="69206" y1="47666" x2="69206" y2="52416"/>
                              <a14:foregroundMark x1="69206" y1="44963" x2="69206" y2="49713"/>
                              <a14:foregroundMark x1="69206" y1="45536" x2="68960" y2="49959"/>
                              <a14:foregroundMark x1="68960" y1="45209" x2="68305" y2="53563"/>
                              <a14:foregroundMark x1="67731" y1="48731" x2="67731" y2="54464"/>
                              <a14:foregroundMark x1="66912" y1="47093" x2="66912" y2="52334"/>
                              <a14:foregroundMark x1="68059" y1="46192" x2="68468" y2="52334"/>
                              <a14:foregroundMark x1="69369" y1="48321" x2="69861" y2="52580"/>
                              <a14:foregroundMark x1="70598" y1="47256" x2="70925" y2="52907"/>
                              <a14:foregroundMark x1="70925" y1="49386" x2="71417" y2="55528"/>
                              <a14:foregroundMark x1="66667" y1="39885" x2="66667" y2="43079"/>
                              <a14:foregroundMark x1="63882" y1="36364" x2="63882" y2="44144"/>
                              <a14:foregroundMark x1="27518" y1="8108" x2="28583" y2="27518"/>
                              <a14:foregroundMark x1="27846" y1="9091" x2="27928" y2="15889"/>
                              <a14:foregroundMark x1="28256" y1="9091" x2="27928" y2="15233"/>
                              <a14:foregroundMark x1="27928" y1="9582" x2="27928" y2="15315"/>
                              <a14:foregroundMark x1="27518" y1="8518" x2="28583" y2="33743"/>
                              <a14:foregroundMark x1="28010" y1="9500" x2="28256" y2="33170"/>
                              <a14:foregroundMark x1="29238" y1="17199" x2="29238" y2="27027"/>
                              <a14:foregroundMark x1="28829" y1="20147" x2="28665" y2="29484"/>
                              <a14:foregroundMark x1="28665" y1="18509" x2="28665" y2="29975"/>
                              <a14:foregroundMark x1="28419" y1="18591" x2="28337" y2="29730"/>
                              <a14:foregroundMark x1="28256" y1="16462" x2="28256" y2="25471"/>
                              <a14:foregroundMark x1="27437" y1="9173" x2="27437" y2="20147"/>
                              <a14:foregroundMark x1="28010" y1="9337" x2="28337" y2="26454"/>
                              <a14:foregroundMark x1="28665" y1="8681" x2="28665" y2="17690"/>
                              <a14:foregroundMark x1="27928" y1="9582" x2="27928" y2="16871"/>
                              <a14:foregroundMark x1="27928" y1="10074" x2="27928" y2="16380"/>
                              <a14:foregroundMark x1="27928" y1="9910" x2="28092" y2="16953"/>
                              <a14:foregroundMark x1="27518" y1="10319" x2="28993" y2="23260"/>
                              <a14:foregroundMark x1="27764" y1="16462" x2="28092" y2="24652"/>
                              <a14:foregroundMark x1="27928" y1="18755" x2="27928" y2="22113"/>
                              <a14:foregroundMark x1="27682" y1="19165" x2="28010" y2="23915"/>
                              <a14:foregroundMark x1="29238" y1="36773" x2="28911" y2="43571"/>
                              <a14:foregroundMark x1="28829" y1="37183" x2="28829" y2="41769"/>
                              <a14:foregroundMark x1="28501" y1="36691" x2="28665" y2="40704"/>
                              <a14:foregroundMark x1="28665" y1="34562" x2="29566" y2="42015"/>
                              <a14:foregroundMark x1="29566" y1="33415" x2="30221" y2="41114"/>
                              <a14:foregroundMark x1="30221" y1="32187" x2="30631" y2="40459"/>
                              <a14:foregroundMark x1="30631" y1="26699" x2="30631" y2="33989"/>
                              <a14:foregroundMark x1="29484" y1="26699" x2="29484" y2="34808"/>
                              <a14:foregroundMark x1="28993" y1="24980" x2="29075" y2="33088"/>
                              <a14:foregroundMark x1="28501" y1="23833" x2="28501" y2="32596"/>
                              <a14:foregroundMark x1="28501" y1="23260" x2="29075" y2="33661"/>
                              <a14:foregroundMark x1="28419" y1="22932" x2="28419" y2="29975"/>
                              <a14:foregroundMark x1="28419" y1="21048" x2="28665" y2="31695"/>
                              <a14:foregroundMark x1="27928" y1="24161" x2="28419" y2="33907"/>
                              <a14:foregroundMark x1="28419" y1="24324" x2="30303" y2="36937"/>
                              <a14:backgroundMark x1="26044" y1="32596" x2="27764" y2="70844"/>
                              <a14:backgroundMark x1="33661" y1="54300" x2="36118" y2="74283"/>
                              <a14:backgroundMark x1="30958" y1="4423" x2="55610" y2="12940"/>
                              <a14:backgroundMark x1="51515" y1="11548" x2="67322" y2="26044"/>
                              <a14:backgroundMark x1="61916" y1="27191" x2="71744" y2="26618"/>
                              <a14:backgroundMark x1="69533" y1="6388" x2="71744" y2="19247"/>
                              <a14:backgroundMark x1="75020" y1="32924" x2="74201" y2="94267"/>
                              <a14:backgroundMark x1="70925" y1="92056" x2="38575" y2="91237"/>
                              <a14:backgroundMark x1="32023" y1="94758" x2="26044" y2="7699"/>
                              <a14:backgroundMark x1="31450" y1="53972" x2="34480" y2="93694"/>
                              <a14:backgroundMark x1="38575" y1="94758" x2="59132" y2="95086"/>
                              <a14:backgroundMark x1="37265" y1="58067" x2="45209" y2="80835"/>
                              <a14:backgroundMark x1="43243" y1="71007" x2="67649" y2="81081"/>
                              <a14:backgroundMark x1="70106" y1="73464" x2="40213" y2="8468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20048" r="23612"/>
                <a:stretch/>
              </p:blipFill>
              <p:spPr bwMode="auto">
                <a:xfrm>
                  <a:off x="-84753" y="2896722"/>
                  <a:ext cx="2238173" cy="397250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19" name="Picture 3"/>
              <p:cNvPicPr>
                <a:picLocks noChangeAspect="1" noChangeArrowheads="1"/>
              </p:cNvPicPr>
              <p:nvPr/>
            </p:nvPicPr>
            <p:blipFill rotWithShape="1">
              <a:blip r:embed="rId8" cstate="email">
                <a:clrChange>
                  <a:clrFrom>
                    <a:srgbClr val="CBC9CC"/>
                  </a:clrFrom>
                  <a:clrTo>
                    <a:srgbClr val="CBC9CC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2439" b="97073" l="9016" r="672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00462" y="5057191"/>
                <a:ext cx="1150930" cy="1931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31797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>
          <a:xfrm>
            <a:off x="-38099" y="3810000"/>
            <a:ext cx="8763000" cy="224226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http://themyndset.com/wp-content/uploads/2012/04/time-running-clock-Fotolia_11803550_Subscription_XL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94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2000" y="533400"/>
            <a:ext cx="2514599" cy="459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/>
          <p:cNvSpPr>
            <a:spLocks noGrp="1"/>
          </p:cNvSpPr>
          <p:nvPr>
            <p:ph idx="4294967295"/>
          </p:nvPr>
        </p:nvSpPr>
        <p:spPr>
          <a:xfrm>
            <a:off x="2738965" y="4655259"/>
            <a:ext cx="2969660" cy="609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b="1" cap="small" dirty="0" err="1">
                <a:solidFill>
                  <a:schemeClr val="bg1"/>
                </a:solidFill>
              </a:rPr>
              <a:t>Điểm</a:t>
            </a:r>
            <a:r>
              <a:rPr lang="en-US" sz="3600" b="1" cap="small" dirty="0">
                <a:solidFill>
                  <a:schemeClr val="bg1"/>
                </a:solidFill>
              </a:rPr>
              <a:t> </a:t>
            </a:r>
            <a:r>
              <a:rPr lang="en-US" sz="3600" b="1" cap="small" dirty="0" err="1">
                <a:solidFill>
                  <a:schemeClr val="bg1"/>
                </a:solidFill>
              </a:rPr>
              <a:t>danh</a:t>
            </a:r>
            <a:endParaRPr lang="en-US" sz="3600" b="1" cap="small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newperspectivesradioshow.files.wordpress.com/2011/03/clock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19650" y="752810"/>
            <a:ext cx="2362200" cy="226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119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914400"/>
            <a:ext cx="10591800" cy="5003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forum.cuasotinhoc.vn/portaluploads/attachments/2011-12/131211100821-lapto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1011" y1="9235" x2="71720" y2="48881"/>
                        <a14:foregroundMark x1="75089" y1="13526" x2="78635" y2="51399"/>
                        <a14:foregroundMark x1="80142" y1="19310" x2="87234" y2="43657"/>
                        <a14:foregroundMark x1="86525" y1="33396" x2="86525" y2="33396"/>
                        <a14:foregroundMark x1="84663" y1="29104" x2="92021" y2="43377"/>
                        <a14:foregroundMark x1="68883" y1="39832" x2="68883" y2="46175"/>
                        <a14:foregroundMark x1="58865" y1="66418" x2="50532" y2="70709"/>
                        <a14:foregroundMark x1="83688" y1="76213" x2="76507" y2="86754"/>
                        <a14:foregroundMark x1="83422" y1="86754" x2="83422" y2="86754"/>
                        <a14:foregroundMark x1="86259" y1="77519" x2="82004" y2="87966"/>
                        <a14:foregroundMark x1="45567" y1="90299" x2="46277" y2="90299"/>
                        <a14:foregroundMark x1="6206" y1="44869" x2="21011" y2="71922"/>
                        <a14:foregroundMark x1="65685" y1="90703" x2="65685" y2="99881"/>
                        <a14:foregroundMark x1="72591" y1="7517" x2="72591" y2="7517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7010400" y="3374569"/>
            <a:ext cx="3665218" cy="34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Content Placeholder 1"/>
          <p:cNvSpPr>
            <a:spLocks noGrp="1"/>
          </p:cNvSpPr>
          <p:nvPr>
            <p:ph idx="1"/>
          </p:nvPr>
        </p:nvSpPr>
        <p:spPr>
          <a:xfrm>
            <a:off x="609600" y="1422400"/>
            <a:ext cx="7772400" cy="30734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800" b="0" dirty="0">
                <a:solidFill>
                  <a:schemeClr val="tx1"/>
                </a:solidFill>
              </a:rPr>
              <a:t>Review </a:t>
            </a:r>
            <a:r>
              <a:rPr lang="en-US" sz="2800" b="0" dirty="0" err="1">
                <a:solidFill>
                  <a:schemeClr val="tx1"/>
                </a:solidFill>
              </a:rPr>
              <a:t>nội</a:t>
            </a:r>
            <a:r>
              <a:rPr lang="en-US" sz="2800" b="0" dirty="0">
                <a:solidFill>
                  <a:schemeClr val="tx1"/>
                </a:solidFill>
              </a:rPr>
              <a:t> dung </a:t>
            </a:r>
            <a:r>
              <a:rPr lang="en-US" sz="2800" b="0" dirty="0" err="1">
                <a:solidFill>
                  <a:schemeClr val="tx1"/>
                </a:solidFill>
              </a:rPr>
              <a:t>bài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học</a:t>
            </a:r>
            <a:r>
              <a:rPr lang="en-US" sz="2800" b="0" dirty="0">
                <a:solidFill>
                  <a:schemeClr val="tx1"/>
                </a:solidFill>
              </a:rPr>
              <a:t> online 12</a:t>
            </a:r>
            <a:endParaRPr lang="vi-VN" sz="28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800" b="0" dirty="0" err="1">
                <a:solidFill>
                  <a:schemeClr val="tx1"/>
                </a:solidFill>
              </a:rPr>
              <a:t>Thảo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luận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các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huống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trong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bài</a:t>
            </a:r>
            <a:r>
              <a:rPr lang="en-US" sz="2800" b="0" dirty="0">
                <a:solidFill>
                  <a:schemeClr val="tx1"/>
                </a:solidFill>
              </a:rPr>
              <a:t> online 12</a:t>
            </a:r>
            <a:endParaRPr lang="vi-VN" sz="28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800" b="0" dirty="0" err="1">
                <a:solidFill>
                  <a:schemeClr val="tx1"/>
                </a:solidFill>
              </a:rPr>
              <a:t>Trình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bày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chuyên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đề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800" b="0" dirty="0">
                <a:solidFill>
                  <a:schemeClr val="tx1"/>
                </a:solidFill>
              </a:rPr>
              <a:t>G</a:t>
            </a:r>
            <a:r>
              <a:rPr lang="vi-VN" sz="2800" b="0" dirty="0">
                <a:solidFill>
                  <a:schemeClr val="tx1"/>
                </a:solidFill>
              </a:rPr>
              <a:t>iới thiệu bài học online </a:t>
            </a:r>
            <a:r>
              <a:rPr lang="en-US" sz="2800" b="0" dirty="0">
                <a:solidFill>
                  <a:schemeClr val="tx1"/>
                </a:solidFill>
              </a:rPr>
              <a:t>1</a:t>
            </a:r>
            <a:r>
              <a:rPr lang="vi-VN" sz="2800" b="0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</a:ln>
        </p:spPr>
        <p:txBody>
          <a:bodyPr wrap="square" numCol="1" anchorCtr="0" compatLnSpc="1"/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t>3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0" y="508000"/>
            <a:ext cx="579120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5329170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Nội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dung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118259550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76200" y="1168400"/>
            <a:ext cx="10134600" cy="5003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forum.cuasotinhoc.vn/portaluploads/attachments/2011-12/131211100821-lapto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1011" y1="9235" x2="71720" y2="48881"/>
                        <a14:foregroundMark x1="75089" y1="13526" x2="78635" y2="51399"/>
                        <a14:foregroundMark x1="80142" y1="19310" x2="87234" y2="43657"/>
                        <a14:foregroundMark x1="86525" y1="33396" x2="86525" y2="33396"/>
                        <a14:foregroundMark x1="84663" y1="29104" x2="92021" y2="43377"/>
                        <a14:foregroundMark x1="68883" y1="39832" x2="68883" y2="46175"/>
                        <a14:foregroundMark x1="58865" y1="66418" x2="50532" y2="70709"/>
                        <a14:foregroundMark x1="83688" y1="76213" x2="76507" y2="86754"/>
                        <a14:foregroundMark x1="83422" y1="86754" x2="83422" y2="86754"/>
                        <a14:foregroundMark x1="86259" y1="77519" x2="82004" y2="87966"/>
                        <a14:foregroundMark x1="45567" y1="90299" x2="46277" y2="90299"/>
                        <a14:foregroundMark x1="6206" y1="44869" x2="21011" y2="71922"/>
                        <a14:foregroundMark x1="65685" y1="90703" x2="65685" y2="99881"/>
                        <a14:foregroundMark x1="72591" y1="7517" x2="72591" y2="75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01000" y="3374569"/>
            <a:ext cx="3665218" cy="34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Content Placeholder 1"/>
          <p:cNvSpPr>
            <a:spLocks noGrp="1"/>
          </p:cNvSpPr>
          <p:nvPr>
            <p:ph idx="1"/>
          </p:nvPr>
        </p:nvSpPr>
        <p:spPr>
          <a:xfrm>
            <a:off x="614430" y="1740243"/>
            <a:ext cx="7772400" cy="4203357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Hiệu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ứng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website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Slideshow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Scroll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Smart Animate</a:t>
            </a:r>
          </a:p>
          <a:p>
            <a:pPr marL="45720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tiêu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chuẩn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thiết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kế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giao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diện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thành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phần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trên</a:t>
            </a:r>
            <a:r>
              <a:rPr lang="en-US" sz="2800" b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website</a:t>
            </a: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pPr algn="r"/>
              <a:t>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-76200" y="762000"/>
            <a:ext cx="807720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14430" y="940158"/>
            <a:ext cx="5329170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Nội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dung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64638946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/>
          <p:cNvSpPr/>
          <p:nvPr/>
        </p:nvSpPr>
        <p:spPr>
          <a:xfrm>
            <a:off x="0" y="990600"/>
            <a:ext cx="84582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18049" y="3068178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pPr algn="r"/>
              <a:t>5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25062" y="1371600"/>
            <a:ext cx="6718738" cy="1066800"/>
          </a:xfrm>
        </p:spPr>
        <p:txBody>
          <a:bodyPr>
            <a:noAutofit/>
          </a:bodyPr>
          <a:lstStyle/>
          <a:p>
            <a:pPr algn="l"/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Review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online</a:t>
            </a:r>
          </a:p>
        </p:txBody>
      </p:sp>
    </p:spTree>
    <p:extLst>
      <p:ext uri="{BB962C8B-B14F-4D97-AF65-F5344CB8AC3E}">
        <p14:creationId xmlns:p14="http://schemas.microsoft.com/office/powerpoint/2010/main" val="334339651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77803"/>
            <a:ext cx="11201400" cy="613833"/>
          </a:xfrm>
        </p:spPr>
        <p:txBody>
          <a:bodyPr/>
          <a:lstStyle/>
          <a:p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website</a:t>
            </a:r>
          </a:p>
        </p:txBody>
      </p:sp>
      <p:sp>
        <p:nvSpPr>
          <p:cNvPr id="2" name="Rectangle 1"/>
          <p:cNvSpPr/>
          <p:nvPr/>
        </p:nvSpPr>
        <p:spPr>
          <a:xfrm>
            <a:off x="609600" y="990600"/>
            <a:ext cx="6096000" cy="60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Slideshow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057400"/>
            <a:ext cx="9713018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73509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77803"/>
            <a:ext cx="11201400" cy="613833"/>
          </a:xfrm>
        </p:spPr>
        <p:txBody>
          <a:bodyPr/>
          <a:lstStyle/>
          <a:p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website</a:t>
            </a:r>
          </a:p>
        </p:txBody>
      </p:sp>
      <p:sp>
        <p:nvSpPr>
          <p:cNvPr id="2" name="Rectangle 1"/>
          <p:cNvSpPr/>
          <p:nvPr/>
        </p:nvSpPr>
        <p:spPr>
          <a:xfrm>
            <a:off x="609600" y="990600"/>
            <a:ext cx="6096000" cy="60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Scroll: </a:t>
            </a:r>
            <a:r>
              <a:rPr lang="en-US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ngang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&amp; </a:t>
            </a:r>
            <a:r>
              <a:rPr lang="en-US" sz="2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dọc</a:t>
            </a:r>
            <a:endParaRPr lang="en-US"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087" y="1768479"/>
            <a:ext cx="9496425" cy="48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688911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" y="177803"/>
            <a:ext cx="11201400" cy="613833"/>
          </a:xfrm>
        </p:spPr>
        <p:txBody>
          <a:bodyPr/>
          <a:lstStyle/>
          <a:p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website</a:t>
            </a:r>
          </a:p>
        </p:txBody>
      </p:sp>
      <p:sp>
        <p:nvSpPr>
          <p:cNvPr id="2" name="Rectangle 1"/>
          <p:cNvSpPr/>
          <p:nvPr/>
        </p:nvSpPr>
        <p:spPr>
          <a:xfrm>
            <a:off x="609600" y="990600"/>
            <a:ext cx="6096000" cy="60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57200">
              <a:lnSpc>
                <a:spcPct val="130000"/>
              </a:lnSpc>
              <a:buClr>
                <a:schemeClr val="accent1"/>
              </a:buClr>
              <a:buSzPts val="2800"/>
              <a:buFontTx/>
              <a:buChar char="-"/>
            </a:pP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Smart animate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286000"/>
            <a:ext cx="90678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335940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018049" y="3068178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76200" y="6172201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>
                <a:solidFill>
                  <a:schemeClr val="bg1"/>
                </a:solidFill>
                <a:ea typeface="Roboto Lt"/>
              </a:rPr>
              <a:pPr algn="r"/>
              <a:t>9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0" y="1026089"/>
            <a:ext cx="86106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1432489"/>
            <a:ext cx="6642538" cy="914400"/>
          </a:xfrm>
        </p:spPr>
        <p:txBody>
          <a:bodyPr>
            <a:noAutofit/>
          </a:bodyPr>
          <a:lstStyle/>
          <a:p>
            <a:pPr algn="l"/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Thảo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luận</a:t>
            </a:r>
            <a:endParaRPr 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4068272402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heme/theme1.xml><?xml version="1.0" encoding="utf-8"?>
<a:theme xmlns:a="http://schemas.openxmlformats.org/drawingml/2006/main" name="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16189</TotalTime>
  <Words>302</Words>
  <Application>Microsoft Macintosh PowerPoint</Application>
  <PresentationFormat>Widescreen</PresentationFormat>
  <Paragraphs>77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Roboto Lt</vt:lpstr>
      <vt:lpstr>Arial</vt:lpstr>
      <vt:lpstr>Calibri</vt:lpstr>
      <vt:lpstr>Courier New</vt:lpstr>
      <vt:lpstr>Noto Sans Symbols</vt:lpstr>
      <vt:lpstr>Roboto</vt:lpstr>
      <vt:lpstr>Segoe UI</vt:lpstr>
      <vt:lpstr>Wingdings</vt:lpstr>
      <vt:lpstr>Custom Design</vt:lpstr>
      <vt:lpstr>1_Custom Design</vt:lpstr>
      <vt:lpstr>Hiệu ứng và thành phần thiết kế giao diện</vt:lpstr>
      <vt:lpstr>PowerPoint Presentation</vt:lpstr>
      <vt:lpstr>Nội dung bài học</vt:lpstr>
      <vt:lpstr>Nội dung bài học</vt:lpstr>
      <vt:lpstr>Review bài online</vt:lpstr>
      <vt:lpstr>Hiệu ứng trên website</vt:lpstr>
      <vt:lpstr>Hiệu ứng trên website</vt:lpstr>
      <vt:lpstr>Hiệu ứng trên website</vt:lpstr>
      <vt:lpstr>Thảo luận</vt:lpstr>
      <vt:lpstr>Thảo luận 1</vt:lpstr>
      <vt:lpstr>Thảo luận 2</vt:lpstr>
      <vt:lpstr>Chuyên đề</vt:lpstr>
      <vt:lpstr>Chia nhóm thuyết trình</vt:lpstr>
      <vt:lpstr>Bài học online 13</vt:lpstr>
      <vt:lpstr>Tích hợp các tiện ích facebook</vt:lpstr>
      <vt:lpstr>Tích hợp các tiện ích facebook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Tram Ta</cp:lastModifiedBy>
  <cp:revision>2373</cp:revision>
  <dcterms:created xsi:type="dcterms:W3CDTF">2013-04-23T08:05:33Z</dcterms:created>
  <dcterms:modified xsi:type="dcterms:W3CDTF">2023-04-24T01:38:45Z</dcterms:modified>
</cp:coreProperties>
</file>